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77" r:id="rId2"/>
    <p:sldId id="266" r:id="rId3"/>
    <p:sldId id="267" r:id="rId4"/>
    <p:sldId id="269" r:id="rId5"/>
    <p:sldId id="268" r:id="rId6"/>
    <p:sldId id="270" r:id="rId7"/>
    <p:sldId id="271" r:id="rId8"/>
    <p:sldId id="272" r:id="rId9"/>
    <p:sldId id="273" r:id="rId10"/>
    <p:sldId id="278" r:id="rId11"/>
    <p:sldId id="275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80B"/>
    <a:srgbClr val="FFE5A3"/>
    <a:srgbClr val="FFCF57"/>
    <a:srgbClr val="FFF5D5"/>
    <a:srgbClr val="032FC3"/>
    <a:srgbClr val="44C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8" y="6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F23A6-3F4C-40B5-A3CF-D1C44B7BBE60}" type="datetimeFigureOut">
              <a:rPr lang="zh-CN" altLang="en-US" smtClean="0"/>
              <a:t>2026-03-13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74108-30BB-46EF-825B-6263701579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62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74108-30BB-46EF-825B-6263701579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39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027742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89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9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0C05B-B4A6-49B2-B44B-8DE1B651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31182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838550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E6CA9-F598-1924-AA98-5BDBE89B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88669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397060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C0D8A-7DAE-11C9-F04A-E31CA6C7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471095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CB3E7-4E9C-4B8C-BD9D-5D7E87CA8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206446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AB6EA1-A8AA-5E7C-12CD-912754D2C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055398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78370-2962-608F-6DBB-F4FEC21A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136289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78A7CA-137E-8A94-8ECD-051D66387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23432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FC55D-7603-AAA2-3086-DA480597E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28429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D989E0-DDFF-1F9D-F19B-97AD7B89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212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1</Words>
  <Application>Microsoft Office PowerPoint</Application>
  <PresentationFormat>宽屏</PresentationFormat>
  <Paragraphs>1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4" baseType="lpstr">
      <vt:lpstr>等线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乐夫 于</dc:creator>
  <cp:lastModifiedBy>乐夫 于</cp:lastModifiedBy>
  <cp:revision>17</cp:revision>
  <dcterms:created xsi:type="dcterms:W3CDTF">2026-02-27T10:10:40Z</dcterms:created>
  <dcterms:modified xsi:type="dcterms:W3CDTF">2026-03-13T10:45:46Z</dcterms:modified>
</cp:coreProperties>
</file>